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6F6C93-2CF1-7260-1AF5-0BBE73C61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0EDBC01-FF65-461F-75DD-3D51BA091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154312-0DC2-91B8-BB08-493E117A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6661-88BE-47C4-8A5D-2C537C269052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B19D20-3169-82A8-B910-8B826575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704369-EF10-572A-5997-5EE84341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C079-E97B-4646-8C24-39D8670C5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38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624825-8B4B-B800-DBED-876496AF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357D68-1652-D03B-FDDD-87C0E89C4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1EFF54-75AF-4BC2-1424-238E4C719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6661-88BE-47C4-8A5D-2C537C269052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5D0703-4BE2-5F34-7C42-0B5036893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EE5A38-00E4-FC40-B3AD-22EA5B8B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C079-E97B-4646-8C24-39D8670C5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B922DC8-9D87-7168-5750-18D683DCC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2B8261A-CCFA-FF96-B580-5A429AE97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8CB32C-2D7B-AFEC-F1AC-1AA2D964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6661-88BE-47C4-8A5D-2C537C269052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CB65AB-4367-C780-B84B-AACC6F06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9E3EF5-A684-DB20-4641-E82FAE77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C079-E97B-4646-8C24-39D8670C5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83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7305C7-A202-BA99-4614-E59A502FD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CC16C2-AFD2-EDAA-636F-71943463F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AAF594-C91E-1370-5D10-59EEF045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6661-88BE-47C4-8A5D-2C537C269052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0C5272-5D03-47CF-A2A5-66CAE126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881226-30AA-D62B-CF2B-943B9272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C079-E97B-4646-8C24-39D8670C5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1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F5E99-5966-2A4E-5086-B0594C15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005795-1799-AE28-4126-1A7E4A3EB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4364B1-8DFE-1487-021C-BDC7D8E6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6661-88BE-47C4-8A5D-2C537C269052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98B500-BBD0-6FD8-4DA4-1118E17BE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CE819B-F419-FE76-BB84-E45D82AD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C079-E97B-4646-8C24-39D8670C5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65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EB8E7B-7FD4-3521-C3BD-9600E2DE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F420E0-5E82-07C9-57C1-E73E67A5D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0A014C1-7E9A-3452-49E5-38D5472E0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0962AE-3063-191F-94E1-42D5C14B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6661-88BE-47C4-8A5D-2C537C269052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74D033-C689-1B16-F135-FAD5614A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2DAC54-FB63-7BDE-75BD-74204A38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C079-E97B-4646-8C24-39D8670C5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8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C92998-6710-8BDB-E33B-8E8CF11A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2C08FE-19C7-CDD8-91E6-CD0877CF5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B517D5-7080-2B17-E5C1-D3777C1F9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B1155C8-08E5-AC97-0B63-1B6CC760E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218EEA0-9332-F85E-7512-0322ECE55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EE528DA-F7CD-84B5-504E-F5CD5769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6661-88BE-47C4-8A5D-2C537C269052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1FAC4ED-9A5B-1F77-85C3-7E0902F6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F587EF8-9E5C-22F6-3C02-7F9B75CE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C079-E97B-4646-8C24-39D8670C5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77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156DF3-1EB6-AEE1-9397-537AD835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8853ACC-505A-FF12-B37E-CCB236E32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6661-88BE-47C4-8A5D-2C537C269052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56A08A6-2226-EECA-EA4D-F62553325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100A59-51DB-7D89-6A0C-6D13B949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C079-E97B-4646-8C24-39D8670C5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49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647BD4-4120-98B1-40CF-8716A264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6661-88BE-47C4-8A5D-2C537C269052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8DA1FA8-37D7-D456-E3AB-65F37AD5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96772E-17A6-8A63-FFBA-1940F686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C079-E97B-4646-8C24-39D8670C5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28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9B077-009A-46B7-E237-A37FC68E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BB8F88-8D57-93E9-D7CB-39424C95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E3D455-1A28-13F1-582C-8C2802285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8584EE-4083-04EC-B72C-586E84FB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6661-88BE-47C4-8A5D-2C537C269052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CC2396-94DB-4BF1-CDFD-58884E29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F929B5-BFEE-50B6-C316-109A8610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C079-E97B-4646-8C24-39D8670C5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34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63D0C-8BF7-65B3-3FA6-B84450F2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370CCE2-8442-6C25-9C09-8A0580F18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0C7613-C53B-29C1-8995-08B534E08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0BCC56-8DFF-12FB-C7B9-3DC1EC77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6661-88BE-47C4-8A5D-2C537C269052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E1D446-F6C5-2505-6D35-B3D44C9A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3CE0BA-BA2A-FA49-6CF7-94BA7FF0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C079-E97B-4646-8C24-39D8670C5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87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398BB06-DDBB-4C69-741A-436EBF3E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9A2443-8468-A654-3B7E-C43984CD4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3FC1BF-E8E1-E9C3-58B5-128F7D419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F6661-88BE-47C4-8A5D-2C537C269052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C44B54-514E-CA2A-D0F4-A03A6DF4F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76ED7B-CF45-5C51-47EA-87AE86C94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079-E97B-4646-8C24-39D8670C5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85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91EA20F-599D-ACBF-2AF1-05D7FEBCD4FD}"/>
              </a:ext>
            </a:extLst>
          </p:cNvPr>
          <p:cNvGrpSpPr/>
          <p:nvPr/>
        </p:nvGrpSpPr>
        <p:grpSpPr>
          <a:xfrm>
            <a:off x="1444008" y="-138896"/>
            <a:ext cx="9141937" cy="6858000"/>
            <a:chOff x="1525031" y="0"/>
            <a:chExt cx="9141937" cy="6858000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1B3BD51F-59FF-86DE-BC9A-FAE7DA5F8749}"/>
                </a:ext>
              </a:extLst>
            </p:cNvPr>
            <p:cNvGrpSpPr/>
            <p:nvPr/>
          </p:nvGrpSpPr>
          <p:grpSpPr>
            <a:xfrm>
              <a:off x="1525031" y="0"/>
              <a:ext cx="9141937" cy="6858000"/>
              <a:chOff x="1525031" y="0"/>
              <a:chExt cx="9141937" cy="6858000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74DB5DEF-D266-BDBF-1A94-DE4B56322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Blur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525031" y="0"/>
                <a:ext cx="9141937" cy="6858000"/>
              </a:xfrm>
              <a:prstGeom prst="rect">
                <a:avLst/>
              </a:prstGeom>
            </p:spPr>
          </p:pic>
          <p:pic>
            <p:nvPicPr>
              <p:cNvPr id="1026" name="Picture 2" descr="ハロウィン のイラスト | 無料のフリー素材 イラストエイト - 2">
                <a:extLst>
                  <a:ext uri="{FF2B5EF4-FFF2-40B4-BE49-F238E27FC236}">
                    <a16:creationId xmlns:a16="http://schemas.microsoft.com/office/drawing/2014/main" id="{904EE1DC-3F42-6B6E-6E90-5AB8701C9C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4363" y="1986236"/>
                <a:ext cx="6505207" cy="380228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C7E5A7F4-868E-B02D-4AE0-3FF8F95CCBF7}"/>
                  </a:ext>
                </a:extLst>
              </p:cNvPr>
              <p:cNvGrpSpPr/>
              <p:nvPr/>
            </p:nvGrpSpPr>
            <p:grpSpPr>
              <a:xfrm>
                <a:off x="1687081" y="3121683"/>
                <a:ext cx="2564757" cy="2847372"/>
                <a:chOff x="2667000" y="0"/>
                <a:chExt cx="6858000" cy="6858000"/>
              </a:xfrm>
            </p:grpSpPr>
            <p:pic>
              <p:nvPicPr>
                <p:cNvPr id="1028" name="Picture 4" descr="ハロウィンのイラスト・フリー素材】可愛いカボチャ・オバケのイラストがいっぱい│イラストメメ">
                  <a:extLst>
                    <a:ext uri="{FF2B5EF4-FFF2-40B4-BE49-F238E27FC236}">
                      <a16:creationId xmlns:a16="http://schemas.microsoft.com/office/drawing/2014/main" id="{97BF9E45-3337-832D-B18E-26A1E59445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7000" y="0"/>
                  <a:ext cx="6858000" cy="685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図 8">
                  <a:extLst>
                    <a:ext uri="{FF2B5EF4-FFF2-40B4-BE49-F238E27FC236}">
                      <a16:creationId xmlns:a16="http://schemas.microsoft.com/office/drawing/2014/main" id="{135CB0A1-806F-B6D3-7959-79544A3669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21923" y="1354923"/>
                  <a:ext cx="4148154" cy="4148154"/>
                </a:xfrm>
                <a:prstGeom prst="rect">
                  <a:avLst/>
                </a:prstGeom>
              </p:spPr>
            </p:pic>
          </p:grp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61D4CBB-452A-CE13-BFB2-42EF252B231A}"/>
                  </a:ext>
                </a:extLst>
              </p:cNvPr>
              <p:cNvSpPr/>
              <p:nvPr/>
            </p:nvSpPr>
            <p:spPr>
              <a:xfrm>
                <a:off x="4376439" y="5628554"/>
                <a:ext cx="5743880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36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HG創英角ﾎﾟｯﾌﾟ体" panose="040B0A09000000000000" pitchFamily="49" charset="-128"/>
                    <a:ea typeface="HG創英角ﾎﾟｯﾌﾟ体" panose="040B0A09000000000000" pitchFamily="49" charset="-128"/>
                  </a:rPr>
                  <a:t>ハロウィンキッズサッカー</a:t>
                </a:r>
                <a:endParaRPr lang="ja-JP" altLang="en-US" sz="36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endParaRPr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2ED1740F-D2A5-BA62-944C-713B2606D8D0}"/>
                  </a:ext>
                </a:extLst>
              </p:cNvPr>
              <p:cNvSpPr/>
              <p:nvPr/>
            </p:nvSpPr>
            <p:spPr>
              <a:xfrm>
                <a:off x="1841458" y="5628553"/>
                <a:ext cx="2274983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ja-JP" sz="36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HG創英角ﾎﾟｯﾌﾟ体" panose="040B0A09000000000000" pitchFamily="49" charset="-128"/>
                    <a:ea typeface="HG創英角ﾎﾟｯﾌﾟ体" panose="040B0A09000000000000" pitchFamily="49" charset="-128"/>
                  </a:rPr>
                  <a:t>10/20(</a:t>
                </a:r>
                <a:r>
                  <a:rPr lang="ja-JP" altLang="en-US" sz="36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HG創英角ﾎﾟｯﾌﾟ体" panose="040B0A09000000000000" pitchFamily="49" charset="-128"/>
                    <a:ea typeface="HG創英角ﾎﾟｯﾌﾟ体" panose="040B0A09000000000000" pitchFamily="49" charset="-128"/>
                  </a:rPr>
                  <a:t>日</a:t>
                </a:r>
                <a:r>
                  <a:rPr lang="en-US" altLang="ja-JP" sz="36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HG創英角ﾎﾟｯﾌﾟ体" panose="040B0A09000000000000" pitchFamily="49" charset="-128"/>
                    <a:ea typeface="HG創英角ﾎﾟｯﾌﾟ体" panose="040B0A09000000000000" pitchFamily="49" charset="-128"/>
                  </a:rPr>
                  <a:t>)</a:t>
                </a:r>
                <a:endParaRPr lang="ja-JP" altLang="en-US" sz="36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endParaRPr>
              </a:p>
            </p:txBody>
          </p:sp>
        </p:grp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376A246-B18E-0F57-9C98-E252DF3EF7A4}"/>
                </a:ext>
              </a:extLst>
            </p:cNvPr>
            <p:cNvSpPr/>
            <p:nvPr/>
          </p:nvSpPr>
          <p:spPr>
            <a:xfrm>
              <a:off x="5065920" y="6255771"/>
              <a:ext cx="436209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石和北小学校 年少～年長対象</a:t>
              </a:r>
              <a:endParaRPr lang="ja-JP" alt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A567754-8807-D858-AF4D-7466DDBF924C}"/>
                </a:ext>
              </a:extLst>
            </p:cNvPr>
            <p:cNvSpPr/>
            <p:nvPr/>
          </p:nvSpPr>
          <p:spPr>
            <a:xfrm>
              <a:off x="1926256" y="6266100"/>
              <a:ext cx="204895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10:00</a:t>
              </a:r>
              <a:r>
                <a:rPr lang="ja-JP" alt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～</a:t>
              </a:r>
              <a:r>
                <a:rPr lang="en-US" altLang="ja-JP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11:30</a:t>
              </a:r>
              <a:endParaRPr lang="ja-JP" alt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748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HG創英角ﾎﾟｯﾌﾟ体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哲史 衣川</dc:creator>
  <cp:lastModifiedBy>哲史 衣川</cp:lastModifiedBy>
  <cp:revision>1</cp:revision>
  <dcterms:created xsi:type="dcterms:W3CDTF">2024-09-18T03:56:28Z</dcterms:created>
  <dcterms:modified xsi:type="dcterms:W3CDTF">2024-09-18T03:58:59Z</dcterms:modified>
</cp:coreProperties>
</file>